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55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4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2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7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99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93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6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8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EAE6C-56BA-C44A-84E1-C54BD4FB7057}" type="datetimeFigureOut">
              <a:rPr lang="en-US" smtClean="0"/>
              <a:t>6/26/15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4E6CF-FB65-FE44-B095-0D6344550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9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ded Corner 5"/>
          <p:cNvSpPr/>
          <p:nvPr/>
        </p:nvSpPr>
        <p:spPr>
          <a:xfrm>
            <a:off x="721065" y="0"/>
            <a:ext cx="8007452" cy="6727967"/>
          </a:xfrm>
          <a:prstGeom prst="foldedCorner">
            <a:avLst/>
          </a:prstGeom>
          <a:solidFill>
            <a:srgbClr val="FFF18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548640"/>
            <a:endParaRPr lang="en-US" sz="2400" dirty="0" smtClean="0">
              <a:solidFill>
                <a:schemeClr val="tx2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54864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sz="2200" dirty="0" smtClean="0">
              <a:solidFill>
                <a:schemeClr val="accent4">
                  <a:lumMod val="75000"/>
                </a:schemeClr>
              </a:solidFill>
              <a:latin typeface="AB Manuscript Dots Arrows"/>
              <a:cs typeface="AB Manuscript Dots Arrows"/>
            </a:endParaRPr>
          </a:p>
          <a:p>
            <a:pPr marL="1097280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brown sugar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1097280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w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hite sugar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822960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2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/3 cup canola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oil</a:t>
            </a:r>
            <a:endParaRPr lang="en-US" sz="2000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1097280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non-dairy milk such as almond or soy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1097280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t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apioca flour (can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substitute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cornstarch or arrowroot)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1097280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    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vanilla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extract (2 teaspoons)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1097280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+    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all purpose flour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640080"/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½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        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baking soda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640080"/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½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       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salt</a:t>
            </a:r>
          </a:p>
          <a:p>
            <a:pPr marL="1097280"/>
            <a:endParaRPr lang="en-US" b="1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1097280"/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.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chocolate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chips</a:t>
            </a:r>
          </a:p>
          <a:p>
            <a:pPr marL="365760"/>
            <a:endParaRPr lang="en-US" sz="1600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Opu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510" y="5269058"/>
            <a:ext cx="279730" cy="3917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019" y="4661845"/>
            <a:ext cx="279730" cy="3917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228" y="4321843"/>
            <a:ext cx="301537" cy="17628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105" y="4092826"/>
            <a:ext cx="159325" cy="405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900" y="746839"/>
            <a:ext cx="159325" cy="405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900" y="1266997"/>
            <a:ext cx="159325" cy="42852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6440" y="2383441"/>
            <a:ext cx="159325" cy="42852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839" y="2879074"/>
            <a:ext cx="267976" cy="47059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48" y="3542287"/>
            <a:ext cx="279730" cy="39178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035" y="3542287"/>
            <a:ext cx="279730" cy="3917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562" y="6034397"/>
            <a:ext cx="159325" cy="405300"/>
          </a:xfrm>
          <a:prstGeom prst="rect">
            <a:avLst/>
          </a:prstGeom>
        </p:spPr>
      </p:pic>
      <p:sp>
        <p:nvSpPr>
          <p:cNvPr id="3" name="Plaque 2"/>
          <p:cNvSpPr/>
          <p:nvPr/>
        </p:nvSpPr>
        <p:spPr>
          <a:xfrm>
            <a:off x="1795765" y="255486"/>
            <a:ext cx="5695056" cy="423379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Chalkduster"/>
                <a:cs typeface="Chalkduster"/>
              </a:rPr>
              <a:t>INGREDIENTS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30719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ded Corner 5"/>
          <p:cNvSpPr/>
          <p:nvPr/>
        </p:nvSpPr>
        <p:spPr>
          <a:xfrm>
            <a:off x="669229" y="472864"/>
            <a:ext cx="7857611" cy="5928368"/>
          </a:xfrm>
          <a:prstGeom prst="foldedCorner">
            <a:avLst/>
          </a:prstGeom>
          <a:solidFill>
            <a:srgbClr val="FFF18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AB Manuscript Dots Arrows"/>
              <a:cs typeface="AB Manuscript Dots Arrows"/>
            </a:endParaRPr>
          </a:p>
          <a:p>
            <a:pPr marL="365760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“Preheat oven to 350 F. Lightly grease two large light metal baking sheets.</a:t>
            </a:r>
          </a:p>
          <a:p>
            <a:pPr marL="365760"/>
            <a:endParaRPr lang="en-US" sz="2000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Mix together sugars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, oil, milk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and tapioca flour in a mixing bowl. Use a strong fork and mix really well, for about 2 minutes, until it resembles smooth caramel. There is a chemical reaction when sugar and oil collide, so it’s important that you don’t get lazy about that step. Mix in the vanilla.</a:t>
            </a:r>
          </a:p>
          <a:p>
            <a:pPr marL="365760"/>
            <a:endParaRPr lang="en-US" sz="2000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Add 1 cup of the flour, the baking soda and salt. Mix until well incorporated. Mix in the rest of the flour. Fold in the chocolate chips. The dough will be a little stuff so use your hands to really work them in.</a:t>
            </a:r>
          </a:p>
          <a:p>
            <a:pPr marL="365760"/>
            <a:endParaRPr lang="en-US" sz="2000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For 2 dozen two inch cookies roll dough into walnut sized balls and flatten to about 1 ½ inches and bake for only six minutes.”</a:t>
            </a:r>
          </a:p>
          <a:p>
            <a:pPr marL="365760"/>
            <a:endParaRPr lang="en-US" sz="2000" dirty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Isa Chandra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AB Manuscript Bold"/>
                <a:cs typeface="AB Manuscript Bold"/>
              </a:rPr>
              <a:t>Moskowitz</a:t>
            </a:r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AB Manuscript Bold"/>
              <a:cs typeface="AB Manuscript Bold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Opu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marL="365760"/>
            <a:endParaRPr lang="en-US" dirty="0" smtClean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CCU Manuscript Outlines"/>
            </a:endParaRPr>
          </a:p>
        </p:txBody>
      </p:sp>
      <p:sp>
        <p:nvSpPr>
          <p:cNvPr id="3" name="Plaque 2"/>
          <p:cNvSpPr/>
          <p:nvPr/>
        </p:nvSpPr>
        <p:spPr>
          <a:xfrm>
            <a:off x="1795765" y="712139"/>
            <a:ext cx="5695056" cy="423379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Chalkduster"/>
                <a:cs typeface="Chalkduster"/>
              </a:rPr>
              <a:t>DIRECTIONS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623608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207</Words>
  <Application>Microsoft Macintosh PowerPoint</Application>
  <PresentationFormat>On-screen Show (4:3)</PresentationFormat>
  <Paragraphs>72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Arlington  Public Schools</cp:lastModifiedBy>
  <cp:revision>11</cp:revision>
  <dcterms:created xsi:type="dcterms:W3CDTF">2015-06-25T12:51:18Z</dcterms:created>
  <dcterms:modified xsi:type="dcterms:W3CDTF">2015-06-26T10:47:28Z</dcterms:modified>
</cp:coreProperties>
</file>